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7" r:id="rId9"/>
    <p:sldId id="262" r:id="rId10"/>
    <p:sldId id="265" r:id="rId11"/>
    <p:sldId id="268" r:id="rId12"/>
    <p:sldId id="269" r:id="rId13"/>
    <p:sldId id="263" r:id="rId14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0057-22A4-A690-74CE-55D498F5DA0C}"/>
              </a:ext>
            </a:extLst>
          </p:cNvPr>
          <p:cNvSpPr txBox="1"/>
          <p:nvPr/>
        </p:nvSpPr>
        <p:spPr>
          <a:xfrm>
            <a:off x="0" y="30144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998362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7" y="2231921"/>
            <a:ext cx="14203699" cy="425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14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220" y="1000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2095127"/>
            <a:ext cx="13961806" cy="5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11626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3" y="2166937"/>
            <a:ext cx="7078663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0" y="4820575"/>
            <a:ext cx="42576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71" y="225575"/>
            <a:ext cx="48291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8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318954"/>
            <a:ext cx="8677588" cy="35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методом указки, предложениями наоборот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словами наоборот,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зашумленным текстом, частично скрытыми строками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),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возможностью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выбора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индивидуальных настроек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, и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ями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тестов.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Реализован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интуитивный интерфейс, отображение прогресса и чёткая архитектура с хранением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1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556896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становятся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очень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779156"/>
            <a:ext cx="6383774" cy="279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4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30015-AAD1-7D79-A8B3-D57D00F093F1}"/>
              </a:ext>
            </a:extLst>
          </p:cNvPr>
          <p:cNvSpPr txBox="1"/>
          <p:nvPr/>
        </p:nvSpPr>
        <p:spPr>
          <a:xfrm>
            <a:off x="683181" y="5826948"/>
            <a:ext cx="5446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sng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Решение!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2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09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737009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181534"/>
            <a:ext cx="170021" cy="1937044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303973" y="41815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03972" y="4656151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Изучить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скорочтения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Проанализировать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существующие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решения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интерфейс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логику</a:t>
            </a:r>
            <a:endParaRPr lang="en-US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Провести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тестирование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318699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38162" y="2367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2643461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19423" y="1508629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</a:t>
            </a:r>
            <a:r>
              <a:rPr lang="ru-RU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378785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89118" y="4179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065544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889087" y="5890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372612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857256" y="4945975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720608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493811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29" y="6874237"/>
            <a:ext cx="13042821" cy="86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</a:t>
            </a: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зашумленный текст, скрытые строки,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указка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слова наоборот, </a:t>
            </a:r>
            <a:endParaRPr lang="ru-RU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предложения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82276"/>
            <a:ext cx="3869267" cy="1564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Новый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</a:t>
            </a:r>
            <a:r>
              <a:rPr lang="en-US" sz="4450" b="1" dirty="0" err="1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нтерфейс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5" name="video_2025-09-03_15-43-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246" y="182276"/>
            <a:ext cx="3667432" cy="7954797"/>
          </a:xfrm>
          <a:prstGeom prst="rect">
            <a:avLst/>
          </a:prstGeom>
        </p:spPr>
      </p:pic>
      <p:pic>
        <p:nvPicPr>
          <p:cNvPr id="8" name="video_2025-09-03_15-43-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6619" y="182275"/>
            <a:ext cx="3667166" cy="7954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402EF-C531-E50F-B172-7D81D09F6C42}"/>
              </a:ext>
            </a:extLst>
          </p:cNvPr>
          <p:cNvSpPr txBox="1"/>
          <p:nvPr/>
        </p:nvSpPr>
        <p:spPr>
          <a:xfrm>
            <a:off x="4696177" y="2551289"/>
            <a:ext cx="4763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Обновленный дизайн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страницы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глубокий учет прогресса пользователя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техники скорочтения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приложения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 о занятиях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техник чтения</a:t>
            </a:r>
          </a:p>
        </p:txBody>
      </p:sp>
    </p:spTree>
    <p:extLst>
      <p:ext uri="{BB962C8B-B14F-4D97-AF65-F5344CB8AC3E}">
        <p14:creationId xmlns:p14="http://schemas.microsoft.com/office/powerpoint/2010/main" val="7621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15352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5" y="1957462"/>
            <a:ext cx="14217444" cy="244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730686-671B-A978-94E9-3F9F5A4B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46367"/>
            <a:ext cx="14606297" cy="14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3714" y="9089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0" y="5794833"/>
            <a:ext cx="14267518" cy="143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8" y="4958183"/>
            <a:ext cx="14303010" cy="268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85" y="1749902"/>
            <a:ext cx="14087288" cy="295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09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36" y="1037006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Noto Serif Medium"/>
                <a:cs typeface="Times New Roman" panose="02020603050405020304" pitchFamily="18" charset="0"/>
              </a:rPr>
              <a:t>Альбина</a:t>
            </a:r>
            <a:endParaRPr lang="ru-RU" sz="2800" dirty="0">
              <a:latin typeface="Times New Roman" panose="02020603050405020304" pitchFamily="18" charset="0"/>
              <a:ea typeface="Noto Serif Medium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A6AC24-3FF1-4DC6-81A1-028D0B90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3550"/>
            <a:ext cx="14630400" cy="4302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376</Words>
  <Application>Microsoft Office PowerPoint</Application>
  <PresentationFormat>Произвольный</PresentationFormat>
  <Paragraphs>98</Paragraphs>
  <Slides>13</Slides>
  <Notes>13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Noto Serif</vt:lpstr>
      <vt:lpstr>Noto Serif Medium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Аля Лис</cp:lastModifiedBy>
  <cp:revision>44</cp:revision>
  <dcterms:created xsi:type="dcterms:W3CDTF">2025-05-22T14:58:30Z</dcterms:created>
  <dcterms:modified xsi:type="dcterms:W3CDTF">2025-10-06T10:25:53Z</dcterms:modified>
</cp:coreProperties>
</file>